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4" r:id="rId2"/>
    <p:sldId id="268" r:id="rId3"/>
    <p:sldId id="267" r:id="rId4"/>
    <p:sldId id="256" r:id="rId5"/>
    <p:sldId id="269" r:id="rId6"/>
    <p:sldId id="257" r:id="rId7"/>
    <p:sldId id="270" r:id="rId8"/>
    <p:sldId id="258" r:id="rId9"/>
    <p:sldId id="271" r:id="rId10"/>
    <p:sldId id="272" r:id="rId11"/>
    <p:sldId id="261" r:id="rId12"/>
    <p:sldId id="259" r:id="rId13"/>
    <p:sldId id="260" r:id="rId14"/>
    <p:sldId id="263" r:id="rId15"/>
    <p:sldId id="273" r:id="rId16"/>
    <p:sldId id="262" r:id="rId17"/>
    <p:sldId id="264" r:id="rId18"/>
    <p:sldId id="265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1" autoAdjust="0"/>
    <p:restoredTop sz="95898" autoAdjust="0"/>
  </p:normalViewPr>
  <p:slideViewPr>
    <p:cSldViewPr snapToGrid="0">
      <p:cViewPr varScale="1">
        <p:scale>
          <a:sx n="103" d="100"/>
          <a:sy n="103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9DF99-1D6B-4B15-AF30-E6FBE1B0AE13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90844-1093-4326-9FD9-2C288DB76EF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8626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90844-1093-4326-9FD9-2C288DB76EF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2892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677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4212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6050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4453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7023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0115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3029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2042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87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902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5965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3C25E-A3F2-453E-BC0A-8827756FA657}" type="datetimeFigureOut">
              <a:rPr lang="en-NZ" smtClean="0"/>
              <a:t>17/12/2018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6CC2-F7FF-44EF-B09F-85372557888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85805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10240" r="-10240"/>
          <a:stretch/>
        </p:blipFill>
        <p:spPr>
          <a:xfrm>
            <a:off x="-574071" y="273711"/>
            <a:ext cx="9760320" cy="5439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93" y="821480"/>
            <a:ext cx="6303150" cy="51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0719" y="859874"/>
            <a:ext cx="8078451" cy="1562000"/>
            <a:chOff x="450719" y="859874"/>
            <a:chExt cx="8078451" cy="1562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869603"/>
              <a:ext cx="8071970" cy="1532813"/>
            </a:xfrm>
            <a:prstGeom prst="rect">
              <a:avLst/>
            </a:prstGeom>
            <a:ln w="22225">
              <a:solidFill>
                <a:srgbClr val="C00000"/>
              </a:solidFill>
            </a:ln>
          </p:spPr>
        </p:pic>
        <p:cxnSp>
          <p:nvCxnSpPr>
            <p:cNvPr id="3" name="Straight Connector 2"/>
            <p:cNvCxnSpPr/>
            <p:nvPr/>
          </p:nvCxnSpPr>
          <p:spPr>
            <a:xfrm>
              <a:off x="457200" y="859874"/>
              <a:ext cx="807197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50719" y="2421874"/>
              <a:ext cx="807197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65" y="2893221"/>
            <a:ext cx="5852911" cy="3407060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cxnSp>
        <p:nvCxnSpPr>
          <p:cNvPr id="8" name="Straight Connector 7"/>
          <p:cNvCxnSpPr/>
          <p:nvPr/>
        </p:nvCxnSpPr>
        <p:spPr>
          <a:xfrm>
            <a:off x="1429965" y="2872585"/>
            <a:ext cx="585291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23480" y="6313253"/>
            <a:ext cx="5852911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68877" y="5664740"/>
            <a:ext cx="1848255" cy="635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6303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1317" y="2564055"/>
            <a:ext cx="7876754" cy="1750292"/>
            <a:chOff x="631317" y="2564055"/>
            <a:chExt cx="7876754" cy="17502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29" y="2564055"/>
              <a:ext cx="7872142" cy="1729890"/>
            </a:xfrm>
            <a:prstGeom prst="rect">
              <a:avLst/>
            </a:prstGeom>
            <a:ln w="19050">
              <a:solidFill>
                <a:srgbClr val="C00000"/>
              </a:solidFill>
              <a:prstDash val="solid"/>
            </a:ln>
          </p:spPr>
        </p:pic>
        <p:cxnSp>
          <p:nvCxnSpPr>
            <p:cNvPr id="3" name="Straight Connector 2"/>
            <p:cNvCxnSpPr/>
            <p:nvPr/>
          </p:nvCxnSpPr>
          <p:spPr>
            <a:xfrm>
              <a:off x="635929" y="2564055"/>
              <a:ext cx="7872142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631317" y="4314347"/>
              <a:ext cx="7872142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281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60019" y="1440007"/>
            <a:ext cx="6619347" cy="3994736"/>
            <a:chOff x="1260019" y="1440007"/>
            <a:chExt cx="6619347" cy="39947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633" y="1440007"/>
              <a:ext cx="6614733" cy="3977985"/>
            </a:xfrm>
            <a:prstGeom prst="rect">
              <a:avLst/>
            </a:prstGeom>
            <a:ln w="19050">
              <a:solidFill>
                <a:srgbClr val="C00000"/>
              </a:solidFill>
              <a:prstDash val="solid"/>
            </a:ln>
          </p:spPr>
        </p:pic>
        <p:cxnSp>
          <p:nvCxnSpPr>
            <p:cNvPr id="3" name="Straight Connector 2"/>
            <p:cNvCxnSpPr/>
            <p:nvPr/>
          </p:nvCxnSpPr>
          <p:spPr>
            <a:xfrm>
              <a:off x="1264633" y="1440007"/>
              <a:ext cx="661473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260019" y="5434743"/>
              <a:ext cx="661473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4235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26456" y="1342824"/>
            <a:ext cx="6866215" cy="3331844"/>
            <a:chOff x="926456" y="1342824"/>
            <a:chExt cx="6866215" cy="3331844"/>
          </a:xfrm>
        </p:grpSpPr>
        <p:grpSp>
          <p:nvGrpSpPr>
            <p:cNvPr id="7" name="Group 6"/>
            <p:cNvGrpSpPr/>
            <p:nvPr/>
          </p:nvGrpSpPr>
          <p:grpSpPr>
            <a:xfrm>
              <a:off x="926456" y="1342824"/>
              <a:ext cx="6866215" cy="3331844"/>
              <a:chOff x="926456" y="1342824"/>
              <a:chExt cx="6866215" cy="333184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456" y="1352060"/>
                <a:ext cx="6866215" cy="3322608"/>
              </a:xfrm>
              <a:prstGeom prst="rect">
                <a:avLst/>
              </a:prstGeom>
              <a:ln w="22225">
                <a:solidFill>
                  <a:srgbClr val="C00000"/>
                </a:solidFill>
              </a:ln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926456" y="1342824"/>
                <a:ext cx="6866215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/>
            <p:cNvCxnSpPr/>
            <p:nvPr/>
          </p:nvCxnSpPr>
          <p:spPr>
            <a:xfrm>
              <a:off x="1420238" y="3424136"/>
              <a:ext cx="201039" cy="33398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94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7859" y="1653386"/>
            <a:ext cx="7628281" cy="3551228"/>
            <a:chOff x="757859" y="1653386"/>
            <a:chExt cx="7628281" cy="3551228"/>
          </a:xfrm>
        </p:grpSpPr>
        <p:grpSp>
          <p:nvGrpSpPr>
            <p:cNvPr id="7" name="Group 6"/>
            <p:cNvGrpSpPr/>
            <p:nvPr/>
          </p:nvGrpSpPr>
          <p:grpSpPr>
            <a:xfrm>
              <a:off x="757859" y="1653386"/>
              <a:ext cx="7628281" cy="3551228"/>
              <a:chOff x="757859" y="1653386"/>
              <a:chExt cx="7628281" cy="355122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859" y="1653386"/>
                <a:ext cx="7628281" cy="3551228"/>
              </a:xfrm>
              <a:prstGeom prst="rect">
                <a:avLst/>
              </a:prstGeom>
              <a:ln w="22225">
                <a:solidFill>
                  <a:srgbClr val="C00000"/>
                </a:solidFill>
              </a:ln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757859" y="1653386"/>
                <a:ext cx="7628281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/>
            <p:cNvCxnSpPr/>
            <p:nvPr/>
          </p:nvCxnSpPr>
          <p:spPr>
            <a:xfrm>
              <a:off x="2671863" y="2963693"/>
              <a:ext cx="201039" cy="33398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64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11" y="515402"/>
            <a:ext cx="6099330" cy="2877748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90" y="3894696"/>
            <a:ext cx="6099330" cy="2653770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cxnSp>
        <p:nvCxnSpPr>
          <p:cNvPr id="4" name="Straight Connector 3"/>
          <p:cNvCxnSpPr/>
          <p:nvPr/>
        </p:nvCxnSpPr>
        <p:spPr>
          <a:xfrm>
            <a:off x="1562911" y="508604"/>
            <a:ext cx="609933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49936" y="3408885"/>
            <a:ext cx="609933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88342" y="3878002"/>
            <a:ext cx="609933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91590" y="6551617"/>
            <a:ext cx="609933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2536" y="2645923"/>
            <a:ext cx="295073" cy="33398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47609" y="5496128"/>
            <a:ext cx="278860" cy="19455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37745" y="1306574"/>
            <a:ext cx="3145574" cy="2373582"/>
            <a:chOff x="2999362" y="2240430"/>
            <a:chExt cx="3145574" cy="2373582"/>
          </a:xfrm>
        </p:grpSpPr>
        <p:grpSp>
          <p:nvGrpSpPr>
            <p:cNvPr id="9" name="Group 8"/>
            <p:cNvGrpSpPr/>
            <p:nvPr/>
          </p:nvGrpSpPr>
          <p:grpSpPr>
            <a:xfrm>
              <a:off x="2999362" y="2240430"/>
              <a:ext cx="3145574" cy="2373582"/>
              <a:chOff x="2999362" y="2240430"/>
              <a:chExt cx="3145574" cy="237358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5006" y="2243987"/>
                <a:ext cx="3093988" cy="2370025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2999362" y="2240430"/>
                <a:ext cx="3119632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025304" y="4614012"/>
                <a:ext cx="3119632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/>
            <p:cNvCxnSpPr/>
            <p:nvPr/>
          </p:nvCxnSpPr>
          <p:spPr>
            <a:xfrm flipH="1">
              <a:off x="4267200" y="3041516"/>
              <a:ext cx="376136" cy="12645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585120" y="3599235"/>
              <a:ext cx="376136" cy="12645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349" y="1357006"/>
            <a:ext cx="3119032" cy="2276274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4150469" y="1343857"/>
            <a:ext cx="3119632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53707" y="3642853"/>
            <a:ext cx="3119632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6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95563" y="0"/>
            <a:ext cx="8347524" cy="3375953"/>
            <a:chOff x="502567" y="1451438"/>
            <a:chExt cx="8347524" cy="33759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67" y="1451438"/>
              <a:ext cx="8146486" cy="3375953"/>
            </a:xfrm>
            <a:prstGeom prst="rect">
              <a:avLst/>
            </a:prstGeom>
            <a:ln w="22225">
              <a:solidFill>
                <a:srgbClr val="C00000"/>
              </a:solidFill>
            </a:ln>
          </p:spPr>
        </p:pic>
        <p:cxnSp>
          <p:nvCxnSpPr>
            <p:cNvPr id="3" name="Straight Connector 2"/>
            <p:cNvCxnSpPr/>
            <p:nvPr/>
          </p:nvCxnSpPr>
          <p:spPr>
            <a:xfrm>
              <a:off x="502567" y="1451438"/>
              <a:ext cx="8347524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 flipH="1" flipV="1">
              <a:off x="830093" y="3164733"/>
              <a:ext cx="288587" cy="18482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 flipV="1">
              <a:off x="1802857" y="3169597"/>
              <a:ext cx="61608" cy="2594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2483796" y="3164733"/>
              <a:ext cx="186446" cy="18482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57719" y="1501302"/>
              <a:ext cx="3060970" cy="1183532"/>
            </a:xfrm>
            <a:prstGeom prst="rect">
              <a:avLst/>
            </a:prstGeom>
            <a:solidFill>
              <a:srgbClr val="FFFFFF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3" y="3471702"/>
            <a:ext cx="8602946" cy="3052117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129524" y="3471702"/>
            <a:ext cx="861356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7704" y="6548941"/>
            <a:ext cx="8645383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95563" y="5339075"/>
            <a:ext cx="288587" cy="18482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167360" y="5339075"/>
            <a:ext cx="61608" cy="259402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594700" y="5356849"/>
            <a:ext cx="186446" cy="18482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454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65826" y="260099"/>
            <a:ext cx="7841660" cy="2667231"/>
            <a:chOff x="651170" y="2095384"/>
            <a:chExt cx="7841660" cy="26672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70" y="2095384"/>
              <a:ext cx="7841660" cy="2667231"/>
            </a:xfrm>
            <a:prstGeom prst="rect">
              <a:avLst/>
            </a:prstGeom>
            <a:ln w="22225">
              <a:solidFill>
                <a:srgbClr val="C00000"/>
              </a:solidFill>
            </a:ln>
          </p:spPr>
        </p:pic>
        <p:cxnSp>
          <p:nvCxnSpPr>
            <p:cNvPr id="4" name="Straight Connector 3"/>
            <p:cNvCxnSpPr/>
            <p:nvPr/>
          </p:nvCxnSpPr>
          <p:spPr>
            <a:xfrm>
              <a:off x="651170" y="2095384"/>
              <a:ext cx="784166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26" y="3236068"/>
            <a:ext cx="3253222" cy="3042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745" y="3577930"/>
            <a:ext cx="4390418" cy="27242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9626" y="3356043"/>
            <a:ext cx="7305472" cy="292224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0" name="Straight Connector 9"/>
          <p:cNvCxnSpPr/>
          <p:nvPr/>
        </p:nvCxnSpPr>
        <p:spPr>
          <a:xfrm>
            <a:off x="486383" y="3356738"/>
            <a:ext cx="7308715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232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28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12453" y="4730323"/>
            <a:ext cx="2451847" cy="1575854"/>
            <a:chOff x="1327999" y="4297836"/>
            <a:chExt cx="2451847" cy="1575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999" y="4297836"/>
              <a:ext cx="2451847" cy="1565718"/>
            </a:xfrm>
            <a:prstGeom prst="rect">
              <a:avLst/>
            </a:prstGeom>
            <a:ln w="22225">
              <a:solidFill>
                <a:srgbClr val="C00000"/>
              </a:solidFill>
            </a:ln>
          </p:spPr>
        </p:pic>
        <p:cxnSp>
          <p:nvCxnSpPr>
            <p:cNvPr id="6" name="Straight Connector 5"/>
            <p:cNvCxnSpPr/>
            <p:nvPr/>
          </p:nvCxnSpPr>
          <p:spPr>
            <a:xfrm>
              <a:off x="1327999" y="5873689"/>
              <a:ext cx="2451847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79846" y="4297836"/>
              <a:ext cx="0" cy="1575854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3132065" y="5027010"/>
              <a:ext cx="359280" cy="15622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7" y="291830"/>
            <a:ext cx="1955512" cy="2230876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 flipV="1">
            <a:off x="2187869" y="160338"/>
            <a:ext cx="0" cy="2362368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2357" y="2522706"/>
            <a:ext cx="1955512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95" y="507787"/>
            <a:ext cx="5421068" cy="457847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5742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61" y="3669137"/>
            <a:ext cx="4321042" cy="223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85" y="699045"/>
            <a:ext cx="218922" cy="18361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811224" y="469844"/>
            <a:ext cx="2816980" cy="767041"/>
            <a:chOff x="2811224" y="469844"/>
            <a:chExt cx="2816980" cy="7670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1224" y="548980"/>
              <a:ext cx="2812091" cy="667354"/>
            </a:xfrm>
            <a:prstGeom prst="rect">
              <a:avLst/>
            </a:prstGeom>
            <a:ln w="22225">
              <a:solidFill>
                <a:srgbClr val="C00000"/>
              </a:solidFill>
            </a:ln>
          </p:spPr>
        </p:pic>
        <p:cxnSp>
          <p:nvCxnSpPr>
            <p:cNvPr id="6" name="Straight Connector 5"/>
            <p:cNvCxnSpPr/>
            <p:nvPr/>
          </p:nvCxnSpPr>
          <p:spPr>
            <a:xfrm>
              <a:off x="2811224" y="1216334"/>
              <a:ext cx="2807199" cy="20551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5628204" y="527774"/>
              <a:ext cx="0" cy="68856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100103" y="469844"/>
              <a:ext cx="66136" cy="377760"/>
            </a:xfrm>
            <a:prstGeom prst="straightConnector1">
              <a:avLst/>
            </a:prstGeom>
            <a:ln w="508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4816495" y="858207"/>
              <a:ext cx="777484" cy="232226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311716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97973" y="860690"/>
            <a:ext cx="7316354" cy="3834539"/>
            <a:chOff x="1097973" y="860690"/>
            <a:chExt cx="7316354" cy="38345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308" y="917530"/>
              <a:ext cx="3586019" cy="3586019"/>
            </a:xfrm>
            <a:prstGeom prst="rect">
              <a:avLst/>
            </a:prstGeom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0075975"/>
                </p:ext>
              </p:extLst>
            </p:nvPr>
          </p:nvGraphicFramePr>
          <p:xfrm>
            <a:off x="1097973" y="886691"/>
            <a:ext cx="3124200" cy="37998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r:id="rId4" imgW="3124440" imgH="3825360" progId="">
                    <p:embed/>
                  </p:oleObj>
                </mc:Choice>
                <mc:Fallback>
                  <p:oleObj r:id="rId4" imgW="3124440" imgH="38253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97973" y="886691"/>
                          <a:ext cx="3124200" cy="3799874"/>
                        </a:xfrm>
                        <a:prstGeom prst="rect">
                          <a:avLst/>
                        </a:prstGeom>
                        <a:ln w="28575">
                          <a:solidFill>
                            <a:srgbClr val="C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4828308" y="917531"/>
              <a:ext cx="1812637" cy="18458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4222173" y="860690"/>
              <a:ext cx="606135" cy="5684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4240644" y="2763385"/>
              <a:ext cx="587664" cy="192318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97973" y="4695229"/>
              <a:ext cx="312420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14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36664" y="586694"/>
            <a:ext cx="3638043" cy="3648152"/>
            <a:chOff x="723693" y="1241689"/>
            <a:chExt cx="3638043" cy="36481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807" y="1266468"/>
              <a:ext cx="3620039" cy="3593242"/>
            </a:xfrm>
            <a:prstGeom prst="rect">
              <a:avLst/>
            </a:prstGeom>
            <a:ln w="22225">
              <a:solidFill>
                <a:srgbClr val="C00000"/>
              </a:solidFill>
            </a:ln>
          </p:spPr>
        </p:pic>
        <p:cxnSp>
          <p:nvCxnSpPr>
            <p:cNvPr id="3" name="Straight Connector 2"/>
            <p:cNvCxnSpPr/>
            <p:nvPr/>
          </p:nvCxnSpPr>
          <p:spPr>
            <a:xfrm flipV="1">
              <a:off x="723693" y="4868124"/>
              <a:ext cx="3633153" cy="21717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4361736" y="1241689"/>
              <a:ext cx="0" cy="3629578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272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82976" y="1725778"/>
            <a:ext cx="4179792" cy="3440638"/>
            <a:chOff x="590205" y="632217"/>
            <a:chExt cx="7963590" cy="5593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05" y="632217"/>
              <a:ext cx="7963590" cy="55935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1588" y="2129884"/>
              <a:ext cx="5009988" cy="3080175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4401447" y="3012333"/>
            <a:ext cx="1327465" cy="208614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133483" y="2344366"/>
            <a:ext cx="267965" cy="667968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120072" y="4975255"/>
            <a:ext cx="281376" cy="123217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842064" y="2344366"/>
            <a:ext cx="2291419" cy="2630889"/>
            <a:chOff x="838165" y="1958663"/>
            <a:chExt cx="3206345" cy="31398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165" y="1961894"/>
              <a:ext cx="3187579" cy="3136578"/>
            </a:xfrm>
            <a:prstGeom prst="rect">
              <a:avLst/>
            </a:prstGeom>
            <a:ln w="22225">
              <a:solidFill>
                <a:srgbClr val="C00000"/>
              </a:solidFill>
            </a:ln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838165" y="1958663"/>
              <a:ext cx="3206345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00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59" y="2256668"/>
            <a:ext cx="1728582" cy="2564294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9" y="1321477"/>
            <a:ext cx="3565852" cy="36558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Connector 3"/>
          <p:cNvCxnSpPr/>
          <p:nvPr/>
        </p:nvCxnSpPr>
        <p:spPr>
          <a:xfrm>
            <a:off x="1622759" y="2237151"/>
            <a:ext cx="1728582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785328" y="2979907"/>
            <a:ext cx="1327465" cy="20192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3360782" y="2256668"/>
            <a:ext cx="433988" cy="109411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320374" y="4820962"/>
            <a:ext cx="464955" cy="15647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2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6" y="1043733"/>
            <a:ext cx="7933107" cy="477053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3852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94" y="842133"/>
            <a:ext cx="2072598" cy="1982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389" y="879968"/>
            <a:ext cx="4568190" cy="1945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89" y="3087733"/>
            <a:ext cx="6007867" cy="33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</Words>
  <Application>Microsoft Office PowerPoint</Application>
  <PresentationFormat>On-screen Show (4:3)</PresentationFormat>
  <Paragraphs>1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Auckland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Wild</dc:creator>
  <cp:lastModifiedBy>Chris Wild</cp:lastModifiedBy>
  <cp:revision>38</cp:revision>
  <dcterms:created xsi:type="dcterms:W3CDTF">2018-12-12T18:55:11Z</dcterms:created>
  <dcterms:modified xsi:type="dcterms:W3CDTF">2018-12-17T03:15:02Z</dcterms:modified>
</cp:coreProperties>
</file>